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3"/>
  </p:notesMasterIdLst>
  <p:handoutMasterIdLst>
    <p:handoutMasterId r:id="rId24"/>
  </p:handoutMasterIdLst>
  <p:sldIdLst>
    <p:sldId id="1803" r:id="rId2"/>
    <p:sldId id="939" r:id="rId3"/>
    <p:sldId id="2044" r:id="rId4"/>
    <p:sldId id="2040" r:id="rId5"/>
    <p:sldId id="2047" r:id="rId6"/>
    <p:sldId id="2042" r:id="rId7"/>
    <p:sldId id="1819" r:id="rId8"/>
    <p:sldId id="2036" r:id="rId9"/>
    <p:sldId id="2037" r:id="rId10"/>
    <p:sldId id="1795" r:id="rId11"/>
    <p:sldId id="2017" r:id="rId12"/>
    <p:sldId id="2019" r:id="rId13"/>
    <p:sldId id="2020" r:id="rId14"/>
    <p:sldId id="2021" r:id="rId15"/>
    <p:sldId id="2015" r:id="rId16"/>
    <p:sldId id="2022" r:id="rId17"/>
    <p:sldId id="2023" r:id="rId18"/>
    <p:sldId id="2025" r:id="rId19"/>
    <p:sldId id="2024" r:id="rId20"/>
    <p:sldId id="1827" r:id="rId21"/>
    <p:sldId id="1270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2044"/>
            <p14:sldId id="2040"/>
            <p14:sldId id="2047"/>
            <p14:sldId id="2042"/>
            <p14:sldId id="1819"/>
            <p14:sldId id="2036"/>
            <p14:sldId id="2037"/>
            <p14:sldId id="1795"/>
            <p14:sldId id="2017"/>
            <p14:sldId id="2019"/>
            <p14:sldId id="2020"/>
            <p14:sldId id="2021"/>
            <p14:sldId id="2015"/>
            <p14:sldId id="2022"/>
            <p14:sldId id="2023"/>
            <p14:sldId id="2025"/>
            <p14:sldId id="2024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36544F"/>
    <a:srgbClr val="9E60B8"/>
    <a:srgbClr val="C4DAD8"/>
    <a:srgbClr val="B58900"/>
    <a:srgbClr val="D4EBE9"/>
    <a:srgbClr val="5AB88F"/>
    <a:srgbClr val="B04432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97"/>
    <p:restoredTop sz="96911" autoAdjust="0"/>
  </p:normalViewPr>
  <p:slideViewPr>
    <p:cSldViewPr snapToGrid="0" snapToObjects="1">
      <p:cViewPr varScale="1">
        <p:scale>
          <a:sx n="214" d="100"/>
          <a:sy n="214" d="100"/>
        </p:scale>
        <p:origin x="34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25.02.25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25.02.25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2/25/25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IJS Live Event | Online, </a:t>
            </a:r>
            <a:r>
              <a:rPr lang="de-DE" sz="1050" spc="60" dirty="0" err="1">
                <a:solidFill>
                  <a:srgbClr val="D4EBE9"/>
                </a:solidFill>
              </a:rPr>
              <a:t>February</a:t>
            </a:r>
            <a:r>
              <a:rPr lang="de-DE" sz="1050" spc="60" dirty="0">
                <a:solidFill>
                  <a:srgbClr val="D4EBE9"/>
                </a:solidFill>
              </a:rPr>
              <a:t> 25, 2025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0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1627219" y="1485590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1009900" y="1239500"/>
            <a:ext cx="52561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Mastering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-336192"/>
            <a:ext cx="9144000" cy="26001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Code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2BB6F6-9CB3-A19A-93B2-CAC899DE6305}"/>
              </a:ext>
            </a:extLst>
          </p:cNvPr>
          <p:cNvSpPr txBox="1"/>
          <p:nvPr/>
        </p:nvSpPr>
        <p:spPr>
          <a:xfrm>
            <a:off x="7411111" y="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📖</a:t>
            </a:r>
            <a:endParaRPr lang="de-DE" sz="7200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6E326E-75F4-424B-BCC7-E0479250BAB1}"/>
              </a:ext>
            </a:extLst>
          </p:cNvPr>
          <p:cNvSpPr txBox="1"/>
          <p:nvPr/>
        </p:nvSpPr>
        <p:spPr>
          <a:xfrm>
            <a:off x="-1" y="1862048"/>
            <a:ext cx="9143999" cy="1691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Examples</a:t>
            </a:r>
            <a:endParaRPr lang="de-DE" sz="12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0713ED2-7104-82D6-E90C-873C799E56D3}"/>
              </a:ext>
            </a:extLst>
          </p:cNvPr>
          <p:cNvSpPr txBox="1"/>
          <p:nvPr/>
        </p:nvSpPr>
        <p:spPr>
          <a:xfrm>
            <a:off x="-1" y="3421937"/>
            <a:ext cx="9143999" cy="4557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get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link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 code </a:t>
            </a:r>
            <a:r>
              <a:rPr lang="de-DE" sz="20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later</a:t>
            </a:r>
            <a:r>
              <a:rPr lang="de-DE" sz="2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  <a:endParaRPr lang="de-DE" sz="1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6341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AFFC9-639D-501A-D828-793A5FAB3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D3E56-F368-0A84-00D5-9E5DD406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router</a:t>
            </a:r>
            <a:r>
              <a:rPr lang="de-DE" dirty="0"/>
              <a:t> and </a:t>
            </a:r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query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7C0127-2C38-7DFF-8E7D-00A23CAF7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Summary</a:t>
            </a:r>
            <a:r>
              <a:rPr lang="de-DE" sz="14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4000" i="1" u="sng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6000" i="1" dirty="0" err="1">
                <a:latin typeface="Candara" panose="020E0502030303020204" pitchFamily="34" charset="0"/>
              </a:rPr>
              <a:t>Should</a:t>
            </a:r>
            <a:r>
              <a:rPr lang="de-DE" sz="6000" i="1" dirty="0">
                <a:latin typeface="Candara" panose="020E0502030303020204" pitchFamily="34" charset="0"/>
              </a:rPr>
              <a:t> I </a:t>
            </a:r>
            <a:r>
              <a:rPr lang="de-DE" sz="6000" i="1" dirty="0" err="1">
                <a:latin typeface="Candara" panose="020E0502030303020204" pitchFamily="34" charset="0"/>
              </a:rPr>
              <a:t>use</a:t>
            </a:r>
            <a:r>
              <a:rPr lang="de-DE" sz="6000" i="1" dirty="0">
                <a:latin typeface="Candara" panose="020E0502030303020204" pitchFamily="34" charset="0"/>
              </a:rPr>
              <a:t> </a:t>
            </a:r>
            <a:r>
              <a:rPr lang="de-DE" sz="6000" i="1" dirty="0" err="1">
                <a:latin typeface="Candara" panose="020E0502030303020204" pitchFamily="34" charset="0"/>
              </a:rPr>
              <a:t>it</a:t>
            </a:r>
            <a:r>
              <a:rPr lang="de-DE" sz="6000" i="1" dirty="0"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829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7804-3E44-6E66-C243-A413BB980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317CB-6CB7-7A15-2276-149F81A7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6AF915-DEB0-9A2A-CC4D-F8D2720CE0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35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33009-A51A-145D-F246-4FF75FF7A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D0D34-0207-E037-847B-7F86B1D8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6DA71B-803D-848E-F803-93A8B388E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7906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BCEF-C781-3B4D-9817-8E4C8A0E1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DBBA-8778-CC2C-E954-27CCCD8F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62C220-20A8-8029-9B5B-D77B489A13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2828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E4193-75EE-4B60-D905-A859C2D1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E2C27-003C-3F4B-3A45-624AD5B5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B0BCD-DC43-5424-DB4A-F28CBE3705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07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C2B0-511D-C9E2-0E77-F434D877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7188-600C-2108-AD0D-BE0008A9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FB3E99-1BB3-578A-12A8-298CE6E351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68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DBC2-0782-54A7-8C9A-FD73CAC78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47CB9-9CA9-AFD0-A7C5-8F3AC459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4F189-16EF-0C97-CCE5-8C8F74C1F6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391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5A4FC-98A6-D373-C5B6-15CC53F0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3B942-29F5-4215-2E16-D7C20072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FD38C6-D3BC-3C12-E135-FDC73B1BE9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>
                <a:solidFill>
                  <a:srgbClr val="9E60B8"/>
                </a:solidFill>
                <a:latin typeface="Source Sans Pro" panose="020B0503030403020204" pitchFamily="34" charset="0"/>
              </a:rPr>
              <a:t>Yes!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But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mind...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94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and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</a:t>
            </a:r>
            <a:r>
              <a:rPr lang="de-DE" sz="28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tanstack</a:t>
            </a:r>
            <a:r>
              <a:rPr lang="de-DE" sz="28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-live</a:t>
            </a:r>
            <a:endParaRPr lang="de-DE" sz="2400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3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7641771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</a:t>
            </a:r>
            <a:r>
              <a:rPr lang="de-DE" sz="2000" b="1" dirty="0">
                <a:solidFill>
                  <a:srgbClr val="1778B8"/>
                </a:solidFill>
              </a:rPr>
              <a:t>-</a:t>
            </a:r>
            <a:r>
              <a:rPr lang="de-DE" sz="2000" b="1" dirty="0" err="1">
                <a:solidFill>
                  <a:srgbClr val="1778B8"/>
                </a:solidFill>
              </a:rPr>
              <a:t>tanstack</a:t>
            </a:r>
            <a:r>
              <a:rPr lang="de-DE" sz="2000" b="1" dirty="0">
                <a:solidFill>
                  <a:srgbClr val="1778B8"/>
                </a:solidFill>
              </a:rPr>
              <a:t>-live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32C6A-8BF3-AF39-EB2E-949CEA4067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A7C9D-B963-C8BE-40A7-1D367D73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36032C-23CA-7F83-AFBB-E0D58D340B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E465F4-B224-FF6F-3FAE-EB51A5ACF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0926" y="2118360"/>
            <a:ext cx="5882148" cy="2762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1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1AD861-3B4F-1FDE-E514-AB4C39426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D9B3E6-696D-B29F-3F61-168DB583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B4742D2-C6F9-33EA-4E5D-E5337FCD77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6142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50A4BF-2B1A-7621-2D20-2F37EDE19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D7D1B5-336D-8F7B-1435-15ECA559B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56B8EAD-AB8A-D014-FEAF-513DE5702FD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54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5DF21-0406-5020-3553-A1126D389C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ED36BB-AB5B-442C-60A8-E2566E0C6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A1510E-0A2A-9E47-DA23-4878D8ED71B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Data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54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199F56-B2AD-78A2-73E3-CAB5319A0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1C4720-8F86-93FE-6BFD-CDE047B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4ACE92-DED6-A676-014C-35C7360F42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5904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0F471-EA73-801E-367C-462C866D6D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6DDA9D-125F-061B-EDB4-DC90FBD02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C0182D-7E12-241B-AA5D-C4095CE6406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4541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471</Words>
  <Application>Microsoft Macintosh PowerPoint</Application>
  <PresentationFormat>Bildschirmpräsentation (16:9)</PresentationFormat>
  <Paragraphs>143</Paragraphs>
  <Slides>21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Candara</vt:lpstr>
      <vt:lpstr>Montserrat</vt:lpstr>
      <vt:lpstr>Source Code Pro Medium</vt:lpstr>
      <vt:lpstr>Source Sans Pro</vt:lpstr>
      <vt:lpstr>Source Sans Pro SemiBold</vt:lpstr>
      <vt:lpstr>Office-Design</vt:lpstr>
      <vt:lpstr>IJS Live Event | Online, February 25, 2025 | @nilshartmann</vt:lpstr>
      <vt:lpstr>https://nilshartmann.net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Routing and Data Fetching</vt:lpstr>
      <vt:lpstr>PowerPoint-Präsentation</vt:lpstr>
      <vt:lpstr>tanstack router and tanstack query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1398</cp:revision>
  <cp:lastPrinted>2019-09-04T14:49:47Z</cp:lastPrinted>
  <dcterms:created xsi:type="dcterms:W3CDTF">2016-03-28T15:59:53Z</dcterms:created>
  <dcterms:modified xsi:type="dcterms:W3CDTF">2025-02-25T11:05:32Z</dcterms:modified>
</cp:coreProperties>
</file>

<file path=docProps/thumbnail.jpeg>
</file>